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handoutMasterIdLst>
    <p:handoutMasterId r:id="rId7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46" r:id="rId46"/>
    <p:sldId id="878" r:id="rId47"/>
    <p:sldId id="973" r:id="rId48"/>
    <p:sldId id="997" r:id="rId49"/>
    <p:sldId id="1020" r:id="rId50"/>
    <p:sldId id="1022" r:id="rId51"/>
    <p:sldId id="1026" r:id="rId52"/>
    <p:sldId id="1019" r:id="rId53"/>
    <p:sldId id="1028" r:id="rId54"/>
    <p:sldId id="1029" r:id="rId55"/>
    <p:sldId id="1025" r:id="rId56"/>
    <p:sldId id="1021" r:id="rId57"/>
    <p:sldId id="1027" r:id="rId58"/>
    <p:sldId id="1047" r:id="rId59"/>
    <p:sldId id="1048" r:id="rId60"/>
    <p:sldId id="1043" r:id="rId61"/>
    <p:sldId id="328" r:id="rId62"/>
    <p:sldId id="1033" r:id="rId63"/>
    <p:sldId id="286" r:id="rId64"/>
    <p:sldId id="782" r:id="rId65"/>
    <p:sldId id="1032" r:id="rId66"/>
    <p:sldId id="1036" r:id="rId67"/>
    <p:sldId id="1038" r:id="rId68"/>
    <p:sldId id="1034" r:id="rId69"/>
    <p:sldId id="1041" r:id="rId70"/>
    <p:sldId id="1042" r:id="rId71"/>
    <p:sldId id="1049" r:id="rId72"/>
    <p:sldId id="1050" r:id="rId73"/>
    <p:sldId id="1051" r:id="rId74"/>
    <p:sldId id="1031" r:id="rId75"/>
    <p:sldId id="1035" r:id="rId76"/>
    <p:sldId id="104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775"/>
  </p:normalViewPr>
  <p:slideViewPr>
    <p:cSldViewPr snapToGrid="0" snapToObjects="1">
      <p:cViewPr varScale="1">
        <p:scale>
          <a:sx n="97" d="100"/>
          <a:sy n="97" d="100"/>
        </p:scale>
        <p:origin x="1400"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11/13/21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11/13/21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44488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417420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59566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754906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05831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3706555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2809972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2116665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312755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62</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15187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1309392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2930993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dirty="0" err="1"/>
              <a:t>Misc</a:t>
            </a: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7507596" y="1855142"/>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7574</TotalTime>
  <Words>6359</Words>
  <Application>Microsoft Macintosh PowerPoint</Application>
  <PresentationFormat>Widescreen</PresentationFormat>
  <Paragraphs>1271</Paragraphs>
  <Slides>76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1032</cp:revision>
  <dcterms:created xsi:type="dcterms:W3CDTF">2021-07-06T18:24:07Z</dcterms:created>
  <dcterms:modified xsi:type="dcterms:W3CDTF">2021-11-14T04:42:01Z</dcterms:modified>
</cp:coreProperties>
</file>